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8" d="100"/>
          <a:sy n="88" d="100"/>
        </p:scale>
        <p:origin x="46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9349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719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12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52018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11953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6513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15377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987918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85303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0605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45278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2571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9387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1114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9600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30180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51456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132EB448-8E7F-47B3-BED2-01E30A84F10D}" type="datetimeFigureOut">
              <a:rPr lang="tr-TR" smtClean="0"/>
              <a:t>23.05.2024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7D5B53B0-085C-4FBB-B16C-C657C87E94E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9457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golden7292.hocoos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7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instagram.com/lingogunius/" TargetMode="External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32AEB6D-3BC2-F8FB-41D2-371B9CA7B5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50112" y="240793"/>
            <a:ext cx="9144000" cy="1263786"/>
          </a:xfrm>
        </p:spPr>
        <p:txBody>
          <a:bodyPr/>
          <a:lstStyle/>
          <a:p>
            <a:pPr algn="ctr"/>
            <a:r>
              <a:rPr lang="tr-TR" dirty="0" err="1"/>
              <a:t>LingoGenius</a:t>
            </a:r>
            <a:endParaRPr lang="tr-TR" dirty="0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7388A59-34A4-A16C-048F-9D3D62DC1B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6834" y="3129771"/>
            <a:ext cx="9144000" cy="1655762"/>
          </a:xfrm>
        </p:spPr>
        <p:txBody>
          <a:bodyPr/>
          <a:lstStyle/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tr-TR" dirty="0"/>
              <a:t>Ümit Rençber             212211002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tr-TR" dirty="0"/>
              <a:t>İbrahim Etem Ölmez  222211062</a:t>
            </a:r>
          </a:p>
          <a:p>
            <a:pPr marL="342900" indent="-342900" algn="ctr">
              <a:buFont typeface="Arial" panose="020B0604020202020204" pitchFamily="34" charset="0"/>
              <a:buChar char="•"/>
            </a:pPr>
            <a:r>
              <a:rPr lang="tr-TR" dirty="0" err="1"/>
              <a:t>Cemrenur</a:t>
            </a:r>
            <a:r>
              <a:rPr lang="tr-TR" dirty="0"/>
              <a:t> Güzelcik    212211016</a:t>
            </a:r>
          </a:p>
          <a:p>
            <a:endParaRPr lang="tr-TR" dirty="0"/>
          </a:p>
        </p:txBody>
      </p:sp>
      <p:sp>
        <p:nvSpPr>
          <p:cNvPr id="4" name="Metin kutusu 3">
            <a:extLst>
              <a:ext uri="{FF2B5EF4-FFF2-40B4-BE49-F238E27FC236}">
                <a16:creationId xmlns:a16="http://schemas.microsoft.com/office/drawing/2014/main" id="{8664CB62-E8B7-0BFB-E830-4D094774D084}"/>
              </a:ext>
            </a:extLst>
          </p:cNvPr>
          <p:cNvSpPr txBox="1"/>
          <p:nvPr/>
        </p:nvSpPr>
        <p:spPr>
          <a:xfrm>
            <a:off x="2251165" y="2167390"/>
            <a:ext cx="768966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Projemiz: </a:t>
            </a:r>
            <a:r>
              <a:rPr lang="tr-TR" sz="2000" dirty="0" err="1"/>
              <a:t>LingoGenius</a:t>
            </a:r>
            <a:endParaRPr lang="tr-TR" sz="2000" dirty="0"/>
          </a:p>
          <a:p>
            <a:r>
              <a:rPr lang="tr-TR" sz="2000" dirty="0"/>
              <a:t>Çevrimiçi ve </a:t>
            </a:r>
            <a:r>
              <a:rPr lang="tr-TR" sz="2000" dirty="0" err="1"/>
              <a:t>yüzyüze</a:t>
            </a:r>
            <a:r>
              <a:rPr lang="tr-TR" sz="2000" dirty="0"/>
              <a:t> olmak üzere kurslar olan bir dil kursu şirketi</a:t>
            </a:r>
          </a:p>
          <a:p>
            <a:br>
              <a:rPr lang="tr-TR" sz="2000" dirty="0"/>
            </a:br>
            <a:endParaRPr lang="tr-TR" sz="2000" dirty="0"/>
          </a:p>
        </p:txBody>
      </p:sp>
      <p:sp>
        <p:nvSpPr>
          <p:cNvPr id="5" name="Metin kutusu 4">
            <a:extLst>
              <a:ext uri="{FF2B5EF4-FFF2-40B4-BE49-F238E27FC236}">
                <a16:creationId xmlns:a16="http://schemas.microsoft.com/office/drawing/2014/main" id="{8E962E86-385C-7DAA-ED87-B4CC6553A2A2}"/>
              </a:ext>
            </a:extLst>
          </p:cNvPr>
          <p:cNvSpPr txBox="1"/>
          <p:nvPr/>
        </p:nvSpPr>
        <p:spPr>
          <a:xfrm>
            <a:off x="3526972" y="4692433"/>
            <a:ext cx="57737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Sitemizin Linki: </a:t>
            </a:r>
            <a:r>
              <a:rPr lang="tr-TR" dirty="0">
                <a:hlinkClick r:id="rId2"/>
              </a:rPr>
              <a:t>https://golden7292.hocoos.com/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59878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0A5E00C-3FDE-D117-46B1-6402626CE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0768" y="888156"/>
            <a:ext cx="10018713" cy="1752599"/>
          </a:xfrm>
        </p:spPr>
        <p:txBody>
          <a:bodyPr/>
          <a:lstStyle/>
          <a:p>
            <a:r>
              <a:rPr lang="tr-TR" dirty="0"/>
              <a:t>Kullandığımız Araçlar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4EB60E1-85AB-7A46-327F-00B8DA1DB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0803" y="2180694"/>
            <a:ext cx="10018713" cy="3124201"/>
          </a:xfrm>
        </p:spPr>
        <p:txBody>
          <a:bodyPr/>
          <a:lstStyle/>
          <a:p>
            <a:r>
              <a:rPr lang="tr-TR" dirty="0">
                <a:highlight>
                  <a:srgbClr val="FFFF00"/>
                </a:highlight>
              </a:rPr>
              <a:t>Web site =&gt; </a:t>
            </a:r>
            <a:r>
              <a:rPr lang="tr-TR" dirty="0" err="1"/>
              <a:t>Hocoos,pineaple</a:t>
            </a:r>
            <a:r>
              <a:rPr lang="tr-TR" dirty="0"/>
              <a:t>(bundan vazgeçtik zorladı bizi)</a:t>
            </a:r>
          </a:p>
          <a:p>
            <a:r>
              <a:rPr lang="tr-TR" dirty="0">
                <a:highlight>
                  <a:srgbClr val="FFFF00"/>
                </a:highlight>
              </a:rPr>
              <a:t>Yazılar =&gt; </a:t>
            </a:r>
            <a:r>
              <a:rPr lang="tr-TR" dirty="0" err="1"/>
              <a:t>Chatgpt</a:t>
            </a:r>
            <a:r>
              <a:rPr lang="tr-TR" dirty="0"/>
              <a:t> ve Gemini </a:t>
            </a:r>
          </a:p>
          <a:p>
            <a:r>
              <a:rPr lang="tr-TR" dirty="0">
                <a:highlight>
                  <a:srgbClr val="FFFF00"/>
                </a:highlight>
              </a:rPr>
              <a:t>Resimler =&gt;</a:t>
            </a:r>
            <a:r>
              <a:rPr lang="tr-TR" dirty="0" err="1"/>
              <a:t>Dall-e,Leonardo</a:t>
            </a:r>
            <a:r>
              <a:rPr lang="tr-TR" dirty="0"/>
              <a:t> ve </a:t>
            </a:r>
            <a:r>
              <a:rPr lang="tr-TR" dirty="0" err="1"/>
              <a:t>Canva</a:t>
            </a:r>
            <a:r>
              <a:rPr lang="tr-TR" dirty="0"/>
              <a:t>(en iyisi buydu)</a:t>
            </a:r>
          </a:p>
          <a:p>
            <a:r>
              <a:rPr lang="tr-TR" dirty="0">
                <a:highlight>
                  <a:srgbClr val="FFFF00"/>
                </a:highlight>
              </a:rPr>
              <a:t>Video =&gt; </a:t>
            </a:r>
            <a:r>
              <a:rPr lang="tr-TR" dirty="0" err="1"/>
              <a:t>Typeframes</a:t>
            </a:r>
            <a:endParaRPr lang="tr-TR" dirty="0"/>
          </a:p>
          <a:p>
            <a:r>
              <a:rPr lang="tr-TR" dirty="0">
                <a:highlight>
                  <a:srgbClr val="FFFF00"/>
                </a:highlight>
              </a:rPr>
              <a:t>Sosyal Medya =&gt; </a:t>
            </a:r>
            <a:r>
              <a:rPr lang="tr-TR" dirty="0" err="1"/>
              <a:t>İnstagram</a:t>
            </a:r>
            <a:endParaRPr lang="tr-TR" dirty="0"/>
          </a:p>
          <a:p>
            <a:r>
              <a:rPr lang="tr-TR" dirty="0">
                <a:highlight>
                  <a:srgbClr val="FFFF00"/>
                </a:highlight>
              </a:rPr>
              <a:t>Logo =&gt;</a:t>
            </a:r>
            <a:r>
              <a:rPr lang="tr-TR" dirty="0"/>
              <a:t> </a:t>
            </a:r>
            <a:r>
              <a:rPr lang="tr-TR" dirty="0" err="1"/>
              <a:t>Canva</a:t>
            </a:r>
            <a:r>
              <a:rPr lang="tr-TR" dirty="0"/>
              <a:t> ve </a:t>
            </a:r>
            <a:r>
              <a:rPr lang="tr-TR" dirty="0" err="1"/>
              <a:t>looka</a:t>
            </a:r>
            <a:r>
              <a:rPr lang="tr-TR" dirty="0"/>
              <a:t>(bunu beğenmedik)</a:t>
            </a:r>
          </a:p>
        </p:txBody>
      </p:sp>
      <p:pic>
        <p:nvPicPr>
          <p:cNvPr id="13" name="Resim 12">
            <a:extLst>
              <a:ext uri="{FF2B5EF4-FFF2-40B4-BE49-F238E27FC236}">
                <a16:creationId xmlns:a16="http://schemas.microsoft.com/office/drawing/2014/main" id="{084286F6-8428-5CDF-9A32-38DAA125B1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1392" y="165669"/>
            <a:ext cx="1538389" cy="1334408"/>
          </a:xfrm>
          <a:prstGeom prst="rect">
            <a:avLst/>
          </a:prstGeom>
        </p:spPr>
      </p:pic>
      <p:pic>
        <p:nvPicPr>
          <p:cNvPr id="15" name="Resim 14">
            <a:extLst>
              <a:ext uri="{FF2B5EF4-FFF2-40B4-BE49-F238E27FC236}">
                <a16:creationId xmlns:a16="http://schemas.microsoft.com/office/drawing/2014/main" id="{6B97EB74-50AE-B52C-BDF5-FBAF7A7242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3" y="120624"/>
            <a:ext cx="3138488" cy="1379453"/>
          </a:xfrm>
          <a:prstGeom prst="rect">
            <a:avLst/>
          </a:prstGeom>
        </p:spPr>
      </p:pic>
      <p:pic>
        <p:nvPicPr>
          <p:cNvPr id="17" name="Resim 16">
            <a:extLst>
              <a:ext uri="{FF2B5EF4-FFF2-40B4-BE49-F238E27FC236}">
                <a16:creationId xmlns:a16="http://schemas.microsoft.com/office/drawing/2014/main" id="{BFEED5DC-E3EE-E2A3-D377-05B3145C73C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409" y="5259300"/>
            <a:ext cx="2990510" cy="1543050"/>
          </a:xfrm>
          <a:prstGeom prst="rect">
            <a:avLst/>
          </a:prstGeom>
        </p:spPr>
      </p:pic>
      <p:pic>
        <p:nvPicPr>
          <p:cNvPr id="19" name="Resim 18">
            <a:extLst>
              <a:ext uri="{FF2B5EF4-FFF2-40B4-BE49-F238E27FC236}">
                <a16:creationId xmlns:a16="http://schemas.microsoft.com/office/drawing/2014/main" id="{033D343A-A812-015E-98EE-737AC0541D4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13" y="5461093"/>
            <a:ext cx="2990510" cy="1276283"/>
          </a:xfrm>
          <a:prstGeom prst="rect">
            <a:avLst/>
          </a:prstGeom>
        </p:spPr>
      </p:pic>
      <p:pic>
        <p:nvPicPr>
          <p:cNvPr id="21" name="Resim 20">
            <a:extLst>
              <a:ext uri="{FF2B5EF4-FFF2-40B4-BE49-F238E27FC236}">
                <a16:creationId xmlns:a16="http://schemas.microsoft.com/office/drawing/2014/main" id="{AD9B4652-AD83-218D-88CB-7FF559775A5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1394" y="5259300"/>
            <a:ext cx="1538390" cy="1554354"/>
          </a:xfrm>
          <a:prstGeom prst="rect">
            <a:avLst/>
          </a:prstGeom>
        </p:spPr>
      </p:pic>
      <p:pic>
        <p:nvPicPr>
          <p:cNvPr id="23" name="Resim 22">
            <a:extLst>
              <a:ext uri="{FF2B5EF4-FFF2-40B4-BE49-F238E27FC236}">
                <a16:creationId xmlns:a16="http://schemas.microsoft.com/office/drawing/2014/main" id="{72690F39-5DA4-A3F4-156E-92BE2023CA37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51408" y="120624"/>
            <a:ext cx="2990511" cy="1379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4664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715127-0F47-1E1E-B938-A6071FC46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077" y="738051"/>
            <a:ext cx="10018713" cy="1752599"/>
          </a:xfrm>
        </p:spPr>
        <p:txBody>
          <a:bodyPr/>
          <a:lstStyle/>
          <a:p>
            <a:r>
              <a:rPr lang="tr-TR" dirty="0"/>
              <a:t>Logomuz</a:t>
            </a:r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8DA66C42-40B3-46E7-FC62-72E9A2298C9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4641" y="2960914"/>
            <a:ext cx="6176147" cy="2617471"/>
          </a:xfrm>
          <a:prstGeom prst="rect">
            <a:avLst/>
          </a:prstGeo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AE42B687-8DA0-D500-A9B8-8AC1C5918E15}"/>
              </a:ext>
            </a:extLst>
          </p:cNvPr>
          <p:cNvSpPr txBox="1"/>
          <p:nvPr/>
        </p:nvSpPr>
        <p:spPr>
          <a:xfrm>
            <a:off x="3492137" y="2403566"/>
            <a:ext cx="5155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Canva</a:t>
            </a:r>
            <a:r>
              <a:rPr lang="tr-TR" dirty="0"/>
              <a:t> ile </a:t>
            </a:r>
            <a:r>
              <a:rPr lang="tr-TR" dirty="0" err="1"/>
              <a:t>tasarlandı.Cemre</a:t>
            </a:r>
            <a:r>
              <a:rPr lang="tr-TR" dirty="0"/>
              <a:t> epey emek harcadı.</a:t>
            </a:r>
            <a:r>
              <a:rPr lang="tr-TR" dirty="0">
                <a:sym typeface="Wingdings" panose="05000000000000000000" pitchFamily="2" charset="2"/>
              </a:rPr>
              <a:t>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484669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6AE5FAA-E71F-AE2F-ADCB-F4D7E9BC02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1431" y="-80555"/>
            <a:ext cx="10018713" cy="1752599"/>
          </a:xfrm>
        </p:spPr>
        <p:txBody>
          <a:bodyPr/>
          <a:lstStyle/>
          <a:p>
            <a:r>
              <a:rPr lang="tr-TR" dirty="0" err="1"/>
              <a:t>İnstagram</a:t>
            </a:r>
            <a:r>
              <a:rPr lang="tr-TR" dirty="0"/>
              <a:t> Sayfası Açtık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A693D38F-BBDC-FD90-7FD3-8F44A53964A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2576" y="2545080"/>
            <a:ext cx="7796853" cy="4209694"/>
          </a:xfr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E29478C0-9C7A-D239-7C96-93B500359661}"/>
              </a:ext>
            </a:extLst>
          </p:cNvPr>
          <p:cNvSpPr txBox="1"/>
          <p:nvPr/>
        </p:nvSpPr>
        <p:spPr>
          <a:xfrm>
            <a:off x="2290354" y="1672044"/>
            <a:ext cx="597408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Sayfanın Linki: </a:t>
            </a:r>
            <a:r>
              <a:rPr lang="tr-TR" dirty="0">
                <a:hlinkClick r:id="rId3"/>
              </a:rPr>
              <a:t>https://www.instagram.com/lingogunius/</a:t>
            </a:r>
            <a:br>
              <a:rPr lang="tr-TR" dirty="0"/>
            </a:br>
            <a:r>
              <a:rPr lang="tr-TR" dirty="0"/>
              <a:t>(Takip etmeyi ve yorum yapmayı unutmayın </a:t>
            </a:r>
            <a:r>
              <a:rPr lang="tr-TR" dirty="0">
                <a:sym typeface="Wingdings" panose="05000000000000000000" pitchFamily="2" charset="2"/>
              </a:rPr>
              <a:t> )</a:t>
            </a:r>
          </a:p>
          <a:p>
            <a:r>
              <a:rPr lang="tr-TR" dirty="0">
                <a:sym typeface="Wingdings" panose="05000000000000000000" pitchFamily="2" charset="2"/>
              </a:rPr>
              <a:t>(</a:t>
            </a:r>
            <a:r>
              <a:rPr lang="tr-TR" dirty="0" err="1">
                <a:sym typeface="Wingdings" panose="05000000000000000000" pitchFamily="2" charset="2"/>
              </a:rPr>
              <a:t>Ümit’de</a:t>
            </a:r>
            <a:r>
              <a:rPr lang="tr-TR" dirty="0">
                <a:sym typeface="Wingdings" panose="05000000000000000000" pitchFamily="2" charset="2"/>
              </a:rPr>
              <a:t> bunda epey emek harcadı)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51463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FA48E53-8FFE-EFF3-5FD3-BB8DD5804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Typeframes</a:t>
            </a:r>
            <a:r>
              <a:rPr lang="tr-TR" dirty="0"/>
              <a:t> İle Reklam Videosu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2CFB5E33-D0E8-B7B1-23CE-B979629998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42045" y="2438399"/>
            <a:ext cx="8024573" cy="3543303"/>
          </a:xfrm>
        </p:spPr>
      </p:pic>
    </p:spTree>
    <p:extLst>
      <p:ext uri="{BB962C8B-B14F-4D97-AF65-F5344CB8AC3E}">
        <p14:creationId xmlns:p14="http://schemas.microsoft.com/office/powerpoint/2010/main" val="39222401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58CD61A-94FF-CEA2-2E2A-278B6332D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Dinamik Forum Yapısı</a:t>
            </a:r>
          </a:p>
        </p:txBody>
      </p:sp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2C502B20-ADEE-C132-6695-887C1542EC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9187" y="2299063"/>
            <a:ext cx="7553626" cy="3794760"/>
          </a:xfrm>
        </p:spPr>
      </p:pic>
      <p:sp>
        <p:nvSpPr>
          <p:cNvPr id="6" name="Metin kutusu 5">
            <a:extLst>
              <a:ext uri="{FF2B5EF4-FFF2-40B4-BE49-F238E27FC236}">
                <a16:creationId xmlns:a16="http://schemas.microsoft.com/office/drawing/2014/main" id="{5F9487F4-147C-5FB8-B97E-F1B1A5AB7DCC}"/>
              </a:ext>
            </a:extLst>
          </p:cNvPr>
          <p:cNvSpPr txBox="1"/>
          <p:nvPr/>
        </p:nvSpPr>
        <p:spPr>
          <a:xfrm>
            <a:off x="3230880" y="6362004"/>
            <a:ext cx="5050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Etem’de bu kısımda epey emek harcadı </a:t>
            </a:r>
            <a:r>
              <a:rPr lang="tr-TR" dirty="0">
                <a:sym typeface="Wingdings" panose="05000000000000000000" pitchFamily="2" charset="2"/>
              </a:rPr>
              <a:t>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408595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39B37BA-44DA-9DA6-C8CD-4372E82AB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Hocoos’da</a:t>
            </a:r>
            <a:r>
              <a:rPr lang="tr-TR" dirty="0"/>
              <a:t> Bulduğumuz Çözüm</a:t>
            </a:r>
          </a:p>
        </p:txBody>
      </p:sp>
      <p:pic>
        <p:nvPicPr>
          <p:cNvPr id="7" name="İçerik Yer Tutucusu 6">
            <a:extLst>
              <a:ext uri="{FF2B5EF4-FFF2-40B4-BE49-F238E27FC236}">
                <a16:creationId xmlns:a16="http://schemas.microsoft.com/office/drawing/2014/main" id="{F6EE05C0-85EA-AB33-675C-2A493E33505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3065" y="2996836"/>
            <a:ext cx="4810602" cy="2588623"/>
          </a:xfrm>
        </p:spPr>
      </p:pic>
      <p:sp>
        <p:nvSpPr>
          <p:cNvPr id="8" name="Metin kutusu 7">
            <a:extLst>
              <a:ext uri="{FF2B5EF4-FFF2-40B4-BE49-F238E27FC236}">
                <a16:creationId xmlns:a16="http://schemas.microsoft.com/office/drawing/2014/main" id="{871070F6-AEAE-8F82-D36B-EF4B1AB7ABFA}"/>
              </a:ext>
            </a:extLst>
          </p:cNvPr>
          <p:cNvSpPr txBox="1"/>
          <p:nvPr/>
        </p:nvSpPr>
        <p:spPr>
          <a:xfrm>
            <a:off x="6940730" y="3429000"/>
            <a:ext cx="510322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000" dirty="0"/>
              <a:t>Resim temsili olmakla birlikte bizden önce sunum yapan arkadaşlarda </a:t>
            </a:r>
            <a:r>
              <a:rPr lang="tr-TR" sz="2000" dirty="0" err="1"/>
              <a:t>farkettiğimiz</a:t>
            </a:r>
            <a:r>
              <a:rPr lang="tr-TR" sz="2000" dirty="0"/>
              <a:t> butonları kaldıramama sorununu </a:t>
            </a:r>
            <a:r>
              <a:rPr lang="tr-TR" sz="2000" dirty="0" err="1"/>
              <a:t>hocoos</a:t>
            </a:r>
            <a:r>
              <a:rPr lang="tr-TR" sz="2000" dirty="0"/>
              <a:t> içinde bulunan </a:t>
            </a:r>
            <a:r>
              <a:rPr lang="tr-TR" sz="2000" dirty="0" err="1"/>
              <a:t>chatbot</a:t>
            </a:r>
            <a:r>
              <a:rPr lang="tr-TR" sz="2000" dirty="0"/>
              <a:t> ile kaldırma işlemini keşfettik ve bize çok yardımcı oldu.</a:t>
            </a:r>
          </a:p>
        </p:txBody>
      </p:sp>
    </p:spTree>
    <p:extLst>
      <p:ext uri="{BB962C8B-B14F-4D97-AF65-F5344CB8AC3E}">
        <p14:creationId xmlns:p14="http://schemas.microsoft.com/office/powerpoint/2010/main" val="9304711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aks">
  <a:themeElements>
    <a:clrScheme name="Paralaks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aks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aks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25</TotalTime>
  <Words>172</Words>
  <Application>Microsoft Office PowerPoint</Application>
  <PresentationFormat>Geniş ekran</PresentationFormat>
  <Paragraphs>25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Corbel</vt:lpstr>
      <vt:lpstr>Wingdings</vt:lpstr>
      <vt:lpstr>Paralaks</vt:lpstr>
      <vt:lpstr>LingoGenius</vt:lpstr>
      <vt:lpstr>Kullandığımız Araçlar</vt:lpstr>
      <vt:lpstr>Logomuz</vt:lpstr>
      <vt:lpstr>İnstagram Sayfası Açtık</vt:lpstr>
      <vt:lpstr>Typeframes İle Reklam Videosu</vt:lpstr>
      <vt:lpstr>Dinamik Forum Yapısı</vt:lpstr>
      <vt:lpstr>Hocoos’da Bulduğumuz Çözüm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LingoGenius</dc:title>
  <dc:creator>Ümit Rençber</dc:creator>
  <cp:lastModifiedBy>Ümit Rençber</cp:lastModifiedBy>
  <cp:revision>1</cp:revision>
  <dcterms:created xsi:type="dcterms:W3CDTF">2024-05-23T10:32:04Z</dcterms:created>
  <dcterms:modified xsi:type="dcterms:W3CDTF">2024-05-23T10:57:42Z</dcterms:modified>
</cp:coreProperties>
</file>